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82" r:id="rId11"/>
    <p:sldId id="283" r:id="rId12"/>
    <p:sldId id="285" r:id="rId13"/>
    <p:sldId id="270" r:id="rId14"/>
    <p:sldId id="286" r:id="rId15"/>
    <p:sldId id="284" r:id="rId16"/>
    <p:sldId id="271" r:id="rId17"/>
    <p:sldId id="272" r:id="rId18"/>
    <p:sldId id="281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3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3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28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53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5316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51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83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57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9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1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6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1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2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0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82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4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249B-0CCF-457B-A661-F2990263A29B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4F3AA2-6394-4D74-AF4B-7A34A64F8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6482" y="1623945"/>
            <a:ext cx="7766936" cy="1646302"/>
          </a:xfrm>
        </p:spPr>
        <p:txBody>
          <a:bodyPr/>
          <a:lstStyle/>
          <a:p>
            <a:pPr algn="ctr"/>
            <a:r>
              <a:rPr lang="ru-RU" dirty="0" smtClean="0"/>
              <a:t>Развивающая предметно – пространственная среда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СП «Детский сад Родничок» ГБОУ ООШ с Красные Ключи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146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212" y="265215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конструктивной деятельности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554" y="1966129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5624" y="1966130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272997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62" y="207901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технического творчества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61" y="1811229"/>
            <a:ext cx="5328001" cy="3996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629" y="1790140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4041114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0458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математического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33" y="1799310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6930" y="1799309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1160085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090" y="174703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   природы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20" y="1906120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1429" y="1906121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380851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130098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природы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5" y="1722182"/>
            <a:ext cx="5328001" cy="399600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2003" y="1722182"/>
            <a:ext cx="5328001" cy="3996000"/>
          </a:xfrm>
        </p:spPr>
      </p:pic>
    </p:spTree>
    <p:extLst>
      <p:ext uri="{BB962C8B-B14F-4D97-AF65-F5344CB8AC3E}">
        <p14:creationId xmlns:p14="http://schemas.microsoft.com/office/powerpoint/2010/main" val="128021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85" y="22959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 «Космос»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84" y="1812768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02" y="1704769"/>
            <a:ext cx="5568001" cy="4176000"/>
          </a:xfrm>
        </p:spPr>
      </p:pic>
    </p:spTree>
    <p:extLst>
      <p:ext uri="{BB962C8B-B14F-4D97-AF65-F5344CB8AC3E}">
        <p14:creationId xmlns:p14="http://schemas.microsoft.com/office/powerpoint/2010/main" val="351578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106" y="-354567"/>
            <a:ext cx="8596668" cy="1826581"/>
          </a:xfrm>
        </p:spPr>
        <p:txBody>
          <a:bodyPr/>
          <a:lstStyle/>
          <a:p>
            <a:r>
              <a:rPr lang="ru-RU" dirty="0" smtClean="0"/>
              <a:t>Речевое развитие: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6477" y="2375262"/>
            <a:ext cx="8596668" cy="8604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1. Центр речевого развития или уголок грамотности</a:t>
            </a:r>
          </a:p>
          <a:p>
            <a:r>
              <a:rPr lang="ru-RU" sz="3200" dirty="0" smtClean="0"/>
              <a:t>2. Центр книги</a:t>
            </a:r>
          </a:p>
          <a:p>
            <a:r>
              <a:rPr lang="ru-RU" sz="3200" dirty="0" smtClean="0"/>
              <a:t>3. Логопедический уголок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715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835" y="182088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грамотности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4446" y="1944000"/>
            <a:ext cx="5616001" cy="4212000"/>
          </a:xfrm>
        </p:spPr>
      </p:pic>
    </p:spTree>
    <p:extLst>
      <p:ext uri="{BB962C8B-B14F-4D97-AF65-F5344CB8AC3E}">
        <p14:creationId xmlns:p14="http://schemas.microsoft.com/office/powerpoint/2010/main" val="403179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62" y="324592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книги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943" y="2149445"/>
            <a:ext cx="5136001" cy="385200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1667" y="2155446"/>
            <a:ext cx="5184001" cy="3888000"/>
          </a:xfrm>
        </p:spPr>
      </p:pic>
    </p:spTree>
    <p:extLst>
      <p:ext uri="{BB962C8B-B14F-4D97-AF65-F5344CB8AC3E}">
        <p14:creationId xmlns:p14="http://schemas.microsoft.com/office/powerpoint/2010/main" val="650051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462" y="-557561"/>
            <a:ext cx="8596668" cy="3403600"/>
          </a:xfrm>
        </p:spPr>
        <p:txBody>
          <a:bodyPr/>
          <a:lstStyle/>
          <a:p>
            <a:pPr algn="ctr"/>
            <a:r>
              <a:rPr lang="ru-RU" dirty="0" smtClean="0"/>
              <a:t>Художественно -  эстетическое развитие включает: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184" y="3143404"/>
            <a:ext cx="8596668" cy="1570962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Центр изобразительной деятельности или уголок творчества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Центр музыкально – театрализованной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19464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4174" y="437170"/>
            <a:ext cx="8596668" cy="18265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соответствии с ФГОС  развивающая предметно – пространственная среда должна быть: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91374" y="3111244"/>
            <a:ext cx="8596668" cy="860400"/>
          </a:xfrm>
        </p:spPr>
        <p:txBody>
          <a:bodyPr>
            <a:noAutofit/>
          </a:bodyPr>
          <a:lstStyle/>
          <a:p>
            <a:r>
              <a:rPr lang="ru-RU" sz="3200" dirty="0" smtClean="0"/>
              <a:t>1. Насыщенной</a:t>
            </a:r>
          </a:p>
          <a:p>
            <a:r>
              <a:rPr lang="ru-RU" sz="3200" dirty="0" smtClean="0"/>
              <a:t>2. Трансформируемый</a:t>
            </a:r>
          </a:p>
          <a:p>
            <a:r>
              <a:rPr lang="ru-RU" sz="3200" dirty="0" smtClean="0"/>
              <a:t>3. Вариативной</a:t>
            </a:r>
          </a:p>
          <a:p>
            <a:r>
              <a:rPr lang="ru-RU" sz="3200" dirty="0" smtClean="0"/>
              <a:t>4. Доступной</a:t>
            </a:r>
          </a:p>
          <a:p>
            <a:r>
              <a:rPr lang="ru-RU" sz="3200" dirty="0" smtClean="0"/>
              <a:t>5. Безопасной </a:t>
            </a:r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3672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86" y="186645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Центр изобразительной деятельности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5444" y="1930190"/>
            <a:ext cx="5472001" cy="4104000"/>
          </a:xfrm>
        </p:spPr>
      </p:pic>
    </p:spTree>
    <p:extLst>
      <p:ext uri="{BB962C8B-B14F-4D97-AF65-F5344CB8AC3E}">
        <p14:creationId xmlns:p14="http://schemas.microsoft.com/office/powerpoint/2010/main" val="223917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458" y="300841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музыкальной и театрализованной деятельности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791" y="2137446"/>
            <a:ext cx="5040001" cy="3780000"/>
          </a:xfrm>
        </p:spPr>
      </p:pic>
    </p:spTree>
    <p:extLst>
      <p:ext uri="{BB962C8B-B14F-4D97-AF65-F5344CB8AC3E}">
        <p14:creationId xmlns:p14="http://schemas.microsoft.com/office/powerpoint/2010/main" val="2073850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94" y="-780585"/>
            <a:ext cx="8596668" cy="3403600"/>
          </a:xfrm>
        </p:spPr>
        <p:txBody>
          <a:bodyPr/>
          <a:lstStyle/>
          <a:p>
            <a:pPr algn="ctr"/>
            <a:r>
              <a:rPr lang="ru-RU" dirty="0" smtClean="0"/>
              <a:t>Физическое развитие: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5822" y="2195551"/>
            <a:ext cx="8596668" cy="1570962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Центр физического развития или спортивный уголок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Центр здоровья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03439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8966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Спортивный уголок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1" y="1921739"/>
            <a:ext cx="4800001" cy="360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7508" y="1795739"/>
            <a:ext cx="5136001" cy="3852000"/>
          </a:xfrm>
        </p:spPr>
      </p:pic>
    </p:spTree>
    <p:extLst>
      <p:ext uri="{BB962C8B-B14F-4D97-AF65-F5344CB8AC3E}">
        <p14:creationId xmlns:p14="http://schemas.microsoft.com/office/powerpoint/2010/main" val="265889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5" y="288966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здоровья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0896" y="1794184"/>
            <a:ext cx="5904001" cy="4428000"/>
          </a:xfrm>
        </p:spPr>
      </p:pic>
    </p:spTree>
    <p:extLst>
      <p:ext uri="{BB962C8B-B14F-4D97-AF65-F5344CB8AC3E}">
        <p14:creationId xmlns:p14="http://schemas.microsoft.com/office/powerpoint/2010/main" val="89670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661" y="124935"/>
            <a:ext cx="8596668" cy="18265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Центры , которые созданы у нас в группе по образовательным областям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2661" y="2877067"/>
            <a:ext cx="8596668" cy="86040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ru-RU" sz="3200" dirty="0" smtClean="0"/>
              <a:t>Социально – коммуникативное развитие:</a:t>
            </a:r>
          </a:p>
          <a:p>
            <a:pPr marL="342900" indent="-342900">
              <a:buFontTx/>
              <a:buChar char="-"/>
            </a:pPr>
            <a:r>
              <a:rPr lang="ru-RU" sz="3200" dirty="0" smtClean="0"/>
              <a:t>Познавательное развитие:</a:t>
            </a:r>
          </a:p>
          <a:p>
            <a:pPr marL="342900" indent="-342900">
              <a:buFontTx/>
              <a:buChar char="-"/>
            </a:pPr>
            <a:r>
              <a:rPr lang="ru-RU" sz="3200" dirty="0" smtClean="0"/>
              <a:t>Речевое развитие:</a:t>
            </a:r>
          </a:p>
          <a:p>
            <a:pPr marL="342900" indent="-342900">
              <a:buFontTx/>
              <a:buChar char="-"/>
            </a:pPr>
            <a:r>
              <a:rPr lang="ru-RU" sz="3200" dirty="0" smtClean="0"/>
              <a:t>Художественно – эстетическое развитие:</a:t>
            </a:r>
          </a:p>
          <a:p>
            <a:pPr marL="342900" indent="-342900">
              <a:buFontTx/>
              <a:buChar char="-"/>
            </a:pPr>
            <a:r>
              <a:rPr lang="ru-RU" sz="3200" dirty="0" smtClean="0"/>
              <a:t>Физическое развитие:</a:t>
            </a:r>
          </a:p>
          <a:p>
            <a:pPr marL="342900" indent="-342900">
              <a:buFontTx/>
              <a:buChar char="-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657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258750"/>
            <a:ext cx="8596668" cy="1826581"/>
          </a:xfrm>
        </p:spPr>
        <p:txBody>
          <a:bodyPr/>
          <a:lstStyle/>
          <a:p>
            <a:pPr algn="ctr"/>
            <a:r>
              <a:rPr lang="ru-RU" dirty="0" smtClean="0"/>
              <a:t>Социально – коммуникативное развитие: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1150" y="2330658"/>
            <a:ext cx="8596668" cy="8604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3200" dirty="0" smtClean="0"/>
              <a:t>Центр ПДД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Центр пожарной безопасности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Центр труда, уголок дежурства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Центр активности (центр сюжетно – ролевых игр)</a:t>
            </a:r>
          </a:p>
          <a:p>
            <a:pPr marL="457200" indent="-457200">
              <a:buAutoNum type="arabicPeriod"/>
            </a:pPr>
            <a:r>
              <a:rPr lang="ru-RU" sz="3200" dirty="0" smtClean="0"/>
              <a:t>Центр социально- эмоционального развития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59029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62" y="372093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ПДД И пожарной безопасности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61" y="1752494"/>
            <a:ext cx="5760001" cy="432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5250" y="1810902"/>
            <a:ext cx="5808001" cy="4356000"/>
          </a:xfrm>
        </p:spPr>
      </p:pic>
    </p:spTree>
    <p:extLst>
      <p:ext uri="{BB962C8B-B14F-4D97-AF65-F5344CB8AC3E}">
        <p14:creationId xmlns:p14="http://schemas.microsoft.com/office/powerpoint/2010/main" val="144740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62" y="134587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Уголок  «Наша Родина»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4670" y="1681492"/>
            <a:ext cx="5952001" cy="4464000"/>
          </a:xfrm>
        </p:spPr>
      </p:pic>
    </p:spTree>
    <p:extLst>
      <p:ext uri="{BB962C8B-B14F-4D97-AF65-F5344CB8AC3E}">
        <p14:creationId xmlns:p14="http://schemas.microsoft.com/office/powerpoint/2010/main" val="14376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396" y="25334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Центр  игр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166" y="1749949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2860" y="1749949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135759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210" y="265215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Настольные развивающие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98" y="1882436"/>
            <a:ext cx="5280001" cy="3960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7865" y="1882436"/>
            <a:ext cx="5280001" cy="3960000"/>
          </a:xfrm>
        </p:spPr>
      </p:pic>
    </p:spTree>
    <p:extLst>
      <p:ext uri="{BB962C8B-B14F-4D97-AF65-F5344CB8AC3E}">
        <p14:creationId xmlns:p14="http://schemas.microsoft.com/office/powerpoint/2010/main" val="83419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2300" y="2295912"/>
            <a:ext cx="8596668" cy="1570962"/>
          </a:xfrm>
        </p:spPr>
        <p:txBody>
          <a:bodyPr>
            <a:noAutofit/>
          </a:bodyPr>
          <a:lstStyle/>
          <a:p>
            <a:pPr algn="ctr"/>
            <a:endParaRPr lang="ru-RU" sz="3200" dirty="0" smtClean="0"/>
          </a:p>
          <a:p>
            <a:r>
              <a:rPr lang="ru-RU" sz="3200" dirty="0" smtClean="0"/>
              <a:t>1. Центр сенсорного развития</a:t>
            </a:r>
          </a:p>
          <a:p>
            <a:r>
              <a:rPr lang="ru-RU" sz="3200" dirty="0" smtClean="0"/>
              <a:t>2. Центр конструктивной деятельности</a:t>
            </a:r>
          </a:p>
          <a:p>
            <a:r>
              <a:rPr lang="ru-RU" sz="3200" dirty="0" smtClean="0"/>
              <a:t>3. Центр математического развития</a:t>
            </a:r>
          </a:p>
          <a:p>
            <a:r>
              <a:rPr lang="ru-RU" sz="3200" dirty="0" smtClean="0"/>
              <a:t>4. Центр экспериментирования</a:t>
            </a:r>
          </a:p>
          <a:p>
            <a:r>
              <a:rPr lang="ru-RU" sz="3200" dirty="0" smtClean="0"/>
              <a:t>5. Центр экология или уголок природы</a:t>
            </a:r>
            <a:endParaRPr lang="ru-RU" sz="3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6184" y="-996175"/>
            <a:ext cx="8596668" cy="3403600"/>
          </a:xfrm>
        </p:spPr>
        <p:txBody>
          <a:bodyPr/>
          <a:lstStyle/>
          <a:p>
            <a:r>
              <a:rPr lang="ru-RU" dirty="0" smtClean="0"/>
              <a:t>Познавательное развитие: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21578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</TotalTime>
  <Words>226</Words>
  <Application>Microsoft Office PowerPoint</Application>
  <PresentationFormat>Широкоэкранный</PresentationFormat>
  <Paragraphs>54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Аспект</vt:lpstr>
      <vt:lpstr>Развивающая предметно – пространственная среда</vt:lpstr>
      <vt:lpstr>В соответствии с ФГОС  развивающая предметно – пространственная среда должна быть:</vt:lpstr>
      <vt:lpstr>Центры , которые созданы у нас в группе по образовательным областям</vt:lpstr>
      <vt:lpstr>Социально – коммуникативное развитие:</vt:lpstr>
      <vt:lpstr>Центр ПДД И пожарной безопасности</vt:lpstr>
      <vt:lpstr>Уголок  «Наша Родина»</vt:lpstr>
      <vt:lpstr>Центр  игр</vt:lpstr>
      <vt:lpstr>Настольные развивающие игры</vt:lpstr>
      <vt:lpstr>Познавательное развитие:</vt:lpstr>
      <vt:lpstr>Центр конструктивной деятельности</vt:lpstr>
      <vt:lpstr>Уголок технического творчества</vt:lpstr>
      <vt:lpstr>Центр математического развития</vt:lpstr>
      <vt:lpstr>Уголок    природы</vt:lpstr>
      <vt:lpstr>Уголок природы</vt:lpstr>
      <vt:lpstr>Уголок  «Космос»</vt:lpstr>
      <vt:lpstr>Речевое развитие:</vt:lpstr>
      <vt:lpstr>Уголок грамотности</vt:lpstr>
      <vt:lpstr>Центр книги</vt:lpstr>
      <vt:lpstr>Художественно -  эстетическое развитие включает:</vt:lpstr>
      <vt:lpstr>Центр изобразительной деятельности</vt:lpstr>
      <vt:lpstr>Центр музыкальной и театрализованной деятельности</vt:lpstr>
      <vt:lpstr>Физическое развитие:</vt:lpstr>
      <vt:lpstr>Спортивный уголок</vt:lpstr>
      <vt:lpstr>Центр здоровья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 развивающая среда в детском саду</dc:title>
  <dc:creator>RePack by Diakov</dc:creator>
  <cp:lastModifiedBy>RePack by Diakov</cp:lastModifiedBy>
  <cp:revision>29</cp:revision>
  <dcterms:created xsi:type="dcterms:W3CDTF">2023-03-12T12:37:15Z</dcterms:created>
  <dcterms:modified xsi:type="dcterms:W3CDTF">2023-04-17T17:22:55Z</dcterms:modified>
</cp:coreProperties>
</file>